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89" r:id="rId5"/>
    <p:sldId id="290" r:id="rId6"/>
    <p:sldId id="259" r:id="rId7"/>
    <p:sldId id="291" r:id="rId8"/>
    <p:sldId id="292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93" r:id="rId23"/>
    <p:sldId id="273" r:id="rId24"/>
    <p:sldId id="294" r:id="rId25"/>
    <p:sldId id="274" r:id="rId26"/>
    <p:sldId id="311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95" r:id="rId38"/>
    <p:sldId id="285" r:id="rId39"/>
    <p:sldId id="287" r:id="rId40"/>
    <p:sldId id="296" r:id="rId41"/>
    <p:sldId id="286" r:id="rId42"/>
    <p:sldId id="297" r:id="rId43"/>
    <p:sldId id="288" r:id="rId44"/>
    <p:sldId id="298" r:id="rId45"/>
    <p:sldId id="299" r:id="rId46"/>
    <p:sldId id="300" r:id="rId47"/>
    <p:sldId id="301" r:id="rId48"/>
    <p:sldId id="312" r:id="rId49"/>
    <p:sldId id="302" r:id="rId50"/>
    <p:sldId id="303" r:id="rId51"/>
    <p:sldId id="304" r:id="rId52"/>
    <p:sldId id="305" r:id="rId53"/>
    <p:sldId id="306" r:id="rId54"/>
    <p:sldId id="307" r:id="rId55"/>
    <p:sldId id="313" r:id="rId56"/>
    <p:sldId id="308" r:id="rId57"/>
    <p:sldId id="314" r:id="rId58"/>
    <p:sldId id="310" r:id="rId59"/>
    <p:sldId id="315" r:id="rId60"/>
    <p:sldId id="316" r:id="rId61"/>
    <p:sldId id="318" r:id="rId62"/>
    <p:sldId id="319" r:id="rId63"/>
    <p:sldId id="321" r:id="rId64"/>
    <p:sldId id="317" r:id="rId65"/>
    <p:sldId id="309" r:id="rId66"/>
    <p:sldId id="322" r:id="rId67"/>
    <p:sldId id="323" r:id="rId6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9281AD-403B-49C7-A374-1941D11B25F8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6D6028-B485-4F3A-BD2E-C1466BB52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wmf"/><Relationship Id="rId9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Проводниковые материалы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721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Электропроводность;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Температурный коэффициент удельного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электри-ческого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сопротивления;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выхода электрона;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Теплопроводность;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Контактная разность потенциалов и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термо-ЭДС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Линейный коэффициент теплового расширения;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Механическая прочность;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Относительное удлинение перед разрывом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5715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проводниковых материалов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Количественной  оценкой электропроводности является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удельное объемное электрическое сопротивление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 е. величина сопротивления проводника из данного вещества длиной 1 м и сечением 1 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удельное сопротивление, </a:t>
            </a:r>
          </a:p>
          <a:p>
            <a:pPr lvl="0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длина, 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площадь поперечного сечения проводника, 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сопротивление проводника.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Электропроводность проводников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02150" y="3295650"/>
          <a:ext cx="139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Формула" r:id="rId3" imgW="139680" imgH="266400" progId="Equation.3">
                  <p:embed/>
                </p:oleObj>
              </mc:Choice>
              <mc:Fallback>
                <p:oleObj name="Формула" r:id="rId3" imgW="1396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95650"/>
                        <a:ext cx="139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785918" y="3143248"/>
          <a:ext cx="5214974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Формула" r:id="rId5" imgW="2552700" imgH="558800" progId="Equation.3">
                  <p:embed/>
                </p:oleObj>
              </mc:Choice>
              <mc:Fallback>
                <p:oleObj name="Формула" r:id="rId5" imgW="2552700" imgH="558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3143248"/>
                        <a:ext cx="5214974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 некоторых металлов и сплавов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857231"/>
          <a:ext cx="8858312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6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Плотность, Мг/м</a:t>
                      </a:r>
                      <a:r>
                        <a:rPr lang="ru-RU" sz="2000" b="1" baseline="3000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Температура</a:t>
                      </a:r>
                      <a:br>
                        <a:rPr lang="ru-RU" sz="2000" b="1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плавления, °C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Удельное объемное</a:t>
                      </a:r>
                      <a:br>
                        <a:rPr lang="ru-RU" sz="2000" b="1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сопротивление, </a:t>
                      </a: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мкОм·м</a:t>
                      </a:r>
                      <a:endParaRPr lang="ru-RU" sz="2000" dirty="0">
                        <a:solidFill>
                          <a:schemeClr val="bg2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Серебро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10,50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961,0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0,016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Медь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8,94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1083,0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0,017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Алюминий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2,70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657,0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0,028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Золото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19,30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1063,0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0,024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Вольфрам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19,30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3380,0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0,055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Олово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7,31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232,0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0,120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Кадмий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8,65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321,0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0,076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Латунь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8,3-8,8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960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0,02</a:t>
                      </a:r>
                      <a:r>
                        <a:rPr lang="ru-RU" sz="2200" b="1" baseline="0" dirty="0" smtClean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- 0,07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Бронза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7,5-8,9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900</a:t>
                      </a:r>
                      <a:endParaRPr lang="ru-RU" sz="2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b="1" dirty="0" smtClean="0">
                          <a:solidFill>
                            <a:srgbClr val="2B2B2B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0,02 - 0,28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643602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Диапазон значений удельного  сопротивления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ме-таллических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проводников (при нормальной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темпе-ратуре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довольно узок: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 0,016  для  серебра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 до примерно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мкОм*м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железохромоалюмини-евых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сплавов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т.е.  он  занимает всего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три порядка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Удельная проводимость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металлических проводников согласно классической теории металлов может быть выражена следующим образом: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Факторы, влияющие на электропроводность проводников 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643174" y="4857760"/>
          <a:ext cx="3714776" cy="695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Формула" r:id="rId3" imgW="139680" imgH="266400" progId="Equation.3">
                  <p:embed/>
                </p:oleObj>
              </mc:Choice>
              <mc:Fallback>
                <p:oleObj name="Формула" r:id="rId3" imgW="1396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4857760"/>
                        <a:ext cx="3714776" cy="695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928926" y="4714884"/>
          <a:ext cx="2428892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Формула" r:id="rId5" imgW="876300" imgH="609600" progId="Equation.3">
                  <p:embed/>
                </p:oleObj>
              </mc:Choice>
              <mc:Fallback>
                <p:oleObj name="Формула" r:id="rId5" imgW="876300" imgH="609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714884"/>
                        <a:ext cx="2428892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заряд электрона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свободных электронов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единице объема металла; 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средняя  длина  свободного  пробега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электрона  между  двумя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соударениями с узлами решетки;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масса электрона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/>
              <a:t>v</a:t>
            </a:r>
            <a:r>
              <a:rPr lang="ru-RU" sz="2800" i="1" baseline="-25000" dirty="0" err="1" smtClean="0"/>
              <a:t>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средняя  скорость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теплового движения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свободного электрона в металле.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Преобразование выражения для </a:t>
            </a:r>
            <a:r>
              <a:rPr lang="el-GR" sz="2800" b="1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 основе  положений  квантовой  механики приводит к формуле: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численный коэффициент,  остальные параметры те же.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429124" y="3295650"/>
          <a:ext cx="212726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Формула" r:id="rId3" imgW="139680" imgH="266400" progId="Equation.3">
                  <p:embed/>
                </p:oleObj>
              </mc:Choice>
              <mc:Fallback>
                <p:oleObj name="Формула" r:id="rId3" imgW="1396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3295650"/>
                        <a:ext cx="212726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429124" y="285728"/>
          <a:ext cx="42862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Формула" r:id="rId5" imgW="228600" imgH="279400" progId="Equation.3">
                  <p:embed/>
                </p:oleObj>
              </mc:Choice>
              <mc:Fallback>
                <p:oleObj name="Формула" r:id="rId5" imgW="228600" imgH="279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85728"/>
                        <a:ext cx="428628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071934" y="4286256"/>
          <a:ext cx="139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Формула" r:id="rId7" imgW="139680" imgH="266400" progId="Equation.3">
                  <p:embed/>
                </p:oleObj>
              </mc:Choice>
              <mc:Fallback>
                <p:oleObj name="Формула" r:id="rId7" imgW="13968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4286256"/>
                        <a:ext cx="139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143240" y="4000504"/>
          <a:ext cx="2286016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Формула" r:id="rId8" imgW="1054100" imgH="330200" progId="Equation.3">
                  <p:embed/>
                </p:oleObj>
              </mc:Choice>
              <mc:Fallback>
                <p:oleObj name="Формула" r:id="rId8" imgW="1054100" imgH="330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4000504"/>
                        <a:ext cx="2286016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Для  различных  металлов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скорости   хаотического   теплового   движения электронов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(при   определенной   температуре)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примерно   одинаковы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Незначительно различаются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 концентрации  свободных  электронов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(например, для меди и никеля это различие меньше 10  %). 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Поэтому  значение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удельной проводимости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удельного сопротивления  в основном  зависит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средней длины свободного пробега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электронов в данном проводнике ,  которая,  в  свою  очередь,  определяется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структурой проводникового  материала;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температурой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 чистые  металлы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  наиболее   правильной кристаллической решеткой характеризуются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наимень-шими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значениями  удельного сопротивления;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Любые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повышают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удельное сопротивление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другого металла, имеющего меньшее удельное сопротивление, чем основной, повышает его сопротивление.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Это объясняется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искажением кристаллической решетки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основного металла даже небольшим количеством примеси.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Кристаллическая решетка металлов искажается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только введением примесей, но и в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результате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механи-ческих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деформаций.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связи с этим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обработка металла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приводящая к пластической деформации, вызывает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увеличение его удельного сопротивления.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частности, это имеет место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процессе изготовления проводов при прокатке и волочении.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Число носителей заряда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(концентрация свободных электронов) в металлическом проводнике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повышении температуры практически остается неизменным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вследствие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усиления колебаний узлов кристаллической решетки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ростом температуры появляется все больше и больше препятствий на пути направленного движения свободных электронов под действием электрического поля, т.е.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уменьшается средняя длина свободного пробега электрона,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уменьшается подвижность электронов и, как следствие,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уменьшается удельная проводимость металлов и возрастает удельное сопротивление.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64360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Влияние температуры на удельное электрическое сопротивление проводников характеризуется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температурным коэффициентом удельного сопротивления:</a:t>
            </a:r>
          </a:p>
          <a:p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практике при изменении температуры в узких диапазонах удельное электрическое сопротивление при температуре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20 градусов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определяют по формуле: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9286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Температурный коэффициент удельного сопротивления металлов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02150" y="3295650"/>
          <a:ext cx="139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Формула" r:id="rId3" imgW="139680" imgH="266400" progId="Equation.3">
                  <p:embed/>
                </p:oleObj>
              </mc:Choice>
              <mc:Fallback>
                <p:oleObj name="Формула" r:id="rId3" imgW="1396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95650"/>
                        <a:ext cx="139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500298" y="2643182"/>
          <a:ext cx="4000528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Формула" r:id="rId5" imgW="1523880" imgH="545760" progId="Equation.3">
                  <p:embed/>
                </p:oleObj>
              </mc:Choice>
              <mc:Fallback>
                <p:oleObj name="Формула" r:id="rId5" imgW="1523880" imgH="545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2643182"/>
                        <a:ext cx="4000528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 flipH="1">
          <a:off x="4000496" y="5643578"/>
          <a:ext cx="28734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Формула" r:id="rId7" imgW="139680" imgH="266400" progId="Equation.3">
                  <p:embed/>
                </p:oleObj>
              </mc:Choice>
              <mc:Fallback>
                <p:oleObj name="Формула" r:id="rId7" imgW="13968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000496" y="5643578"/>
                        <a:ext cx="28734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643174" y="5572140"/>
          <a:ext cx="3786214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Формула" r:id="rId8" imgW="1904174" imgH="304668" progId="Equation.3">
                  <p:embed/>
                </p:oleObj>
              </mc:Choice>
              <mc:Fallback>
                <p:oleObj name="Формула" r:id="rId8" imgW="1904174" imgH="304668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5572140"/>
                        <a:ext cx="3786214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7864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передачу теплоты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через материал ответственны те же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свободные электроны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которые определяют 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электропроводность металлов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число которых в единице объема металла весьма велико. 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Поэтому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теплопроводности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γ</a:t>
            </a:r>
            <a:r>
              <a:rPr lang="en-US" sz="2800" b="1" i="1" baseline="-25000" dirty="0" smtClean="0">
                <a:solidFill>
                  <a:srgbClr val="FF0000"/>
                </a:solidFill>
              </a:rPr>
              <a:t>t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металлов намного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чем коэффициент теплопроводности диэлектриков.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Очевидно, что при прочих равных условиях, чем больше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удельная электрическая проводимость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металла, тем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должен быть и его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коэффи-циент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теплопроводности.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Теплопроводность проводников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способности проводить электрический ток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сверхпроводники  - </a:t>
            </a:r>
            <a:r>
              <a:rPr lang="el-G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=0;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риопроводники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l-G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0;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еталлы (чистые);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плавы металлов;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лектролиты.</a:t>
            </a:r>
          </a:p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области применения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еталлы с низким                                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провода, жилы кабелей, шины;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обмотки электрических машин, трансформаторов, катушек электромагнитных устройств (реле, магнитных пускателей, автоматических выключателей).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Классификация проводниковых материалов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714744" y="2071678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357554" y="3929066"/>
          <a:ext cx="278608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1498320" imgH="241200" progId="Equation.3">
                  <p:embed/>
                </p:oleObj>
              </mc:Choice>
              <mc:Fallback>
                <p:oleObj name="Формула" r:id="rId3" imgW="14983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3929066"/>
                        <a:ext cx="278608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1497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   Если </a:t>
            </a:r>
            <a:r>
              <a:rPr lang="ru-RU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конец 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двух металлов </a:t>
            </a:r>
            <a:r>
              <a:rPr lang="ru-RU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спаять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нагреть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, то между свободными концами этих металлов  возникает </a:t>
            </a:r>
            <a:r>
              <a:rPr lang="ru-RU" sz="1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контактная разность потенциалов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Причина появления разности потенциалов 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заключается:</a:t>
            </a:r>
          </a:p>
          <a:p>
            <a:pPr>
              <a:buFont typeface="Wingdings" pitchFamily="2" charset="2"/>
              <a:buChar char="v"/>
            </a:pPr>
            <a:r>
              <a:rPr lang="ru-RU" sz="1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различии значений работы выхода электронов 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из различных металлов;</a:t>
            </a:r>
          </a:p>
          <a:p>
            <a:pPr>
              <a:buFont typeface="Wingdings" pitchFamily="2" charset="2"/>
              <a:buChar char="v"/>
            </a:pPr>
            <a:r>
              <a:rPr lang="ru-RU" sz="1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различии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концентрации электронов в этих металлах и сплавах.</a:t>
            </a: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Термоэлектродвижущая сила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Контактная разность потенциалов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пары проводников определяется по формуле: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где </a:t>
            </a:r>
            <a:r>
              <a:rPr lang="el-GR" sz="3200" b="1" i="1" dirty="0" smtClean="0"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постоянный для данной пары проводников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термо-ЭДС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Т2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разность температур спаев.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практике данное выражение не всегда соблюдается, и зависимость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термо-ЭДС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от температуры может быть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нелинейной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714480" y="1643050"/>
          <a:ext cx="4929222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Формула" r:id="rId3" imgW="1295280" imgH="253800" progId="Equation.3">
                  <p:embed/>
                </p:oleObj>
              </mc:Choice>
              <mc:Fallback>
                <p:oleObj name="Формула" r:id="rId3" imgW="1295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643050"/>
                        <a:ext cx="4929222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Данное свойство проводников используется в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термопарах:</a:t>
            </a:r>
            <a:endParaRPr lang="ru-RU" dirty="0"/>
          </a:p>
        </p:txBody>
      </p:sp>
      <p:pic>
        <p:nvPicPr>
          <p:cNvPr id="4" name="Содержимое 3" descr="Проводниковые материал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850112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Сплавы для термопар имеют различные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сочета-ния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 том числе один электрод может быть из чистого металла.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Наиболее распространенными являются никелевые и медно-никелевые сплавы.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изготовления термопар применяются следующие сплавы: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Копель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(56%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 , 44% Ni)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Алюмель (95%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остальное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Al, Si, Mg)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Хромель (90%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10%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Cr)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Платинородий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(90%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Pt, 10%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родия).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Сплавы для термопар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21497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Термопары могут применяться для измерения следующих температур: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Платина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платинородий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до 1600 </a:t>
            </a:r>
            <a:r>
              <a:rPr lang="en-US" sz="28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Хромель – алюмель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до 1200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Железо – константан, железо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копель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хромель –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копель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до 600 </a:t>
            </a:r>
            <a:r>
              <a:rPr lang="en-US" sz="28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Медь – константан и медь –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копель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 до 350 </a:t>
            </a:r>
            <a:r>
              <a:rPr lang="en-US" sz="2800" b="1" baseline="30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Предельная температура,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измеряемая термопарой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определяется областью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линейной зависимости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термо-ЭДС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 разности температур.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этом случае погрешность измерений будет минимальной.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Область применения различных термопар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500726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нагреве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одинаковой температуры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различных проводников  характерны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разные значения увеличения их длины,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которые характеризуются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температурным коэффициентом линейного расширения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Активные проводники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большие значения удлинения;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Пассивные проводники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меньшие значения удлинения (изменения линейных размеров).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Этот коэффициент необходимо знать, чтобы иметь возможность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оценить работу сопряженных материалов в различных конструкциях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также исключит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растрес-кивание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нарушение вакуумного соединения металла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со стеклом или керамикой при изменении температуры.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71438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Температурный  коэффициент линейного расширения проводников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2864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Данное свойство проводников используется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тепловых реле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которых основным элементом является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биметаллическая пластина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состоящая из двух проводниковых материалов, один из которых является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другой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пассивным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одинаковом тепловом воздействии разная степень удлинения проводников приводит к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деформации биметаллической пластины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т.е. к ее изгибанию, что приводит к срабатыванию теплового реле.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Тепловое реле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реагирует на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избыток тепла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возникающем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перегрузках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72547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Тепловые реле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Устройство теплового реле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635798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215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– биметаллическая пластина;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– рычаг;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– противодействующая пружина;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4, 5 – контакты теплового реле;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 – нагревательный элемент;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 – скоба;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 – кнопка возврата реле в исходное состояние.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7150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Биметаллическая пластинка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наложенные друг на друга  и сваренные между собой две полоски из металла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разными коэффициентами линейного  расширения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т.е. удлиняющиеся при нагревании неодинаково.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нормальной температуре (между 0 и 20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полоски имеют одинаковую длину, а при её повышении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пластинка 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изгибается кверху и при определённом положении освобождает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рычаг  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который  под    воздействием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пружины 3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пово-рачивается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  размыкает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контакты  4  и  5. 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 работы теплового реле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60722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сплавы металлов и металлы с высоким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резисторов;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нагревательных элементах;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изготовления нитей накала и электродов ламп.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агрегатному состоянию: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твердые;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жидкие: расплавленные металлы, электролиты.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газообразные: плазма.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виду электропроводности: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проводники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рода – с электронной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электропровод-ностью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проводники 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рода – с ионной электропроводностью.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02150" y="3295650"/>
          <a:ext cx="139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3" imgW="139680" imgH="266400" progId="Equation.3">
                  <p:embed/>
                </p:oleObj>
              </mc:Choice>
              <mc:Fallback>
                <p:oleObj name="Формула" r:id="rId3" imgW="13968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295650"/>
                        <a:ext cx="1397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929454" y="500042"/>
          <a:ext cx="2000264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5" imgW="1397000" imgH="241300" progId="Equation.3">
                  <p:embed/>
                </p:oleObj>
              </mc:Choice>
              <mc:Fallback>
                <p:oleObj name="Формула" r:id="rId5" imgW="1397000" imgH="241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500042"/>
                        <a:ext cx="2000264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14366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Очевидно, что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больше нагрев пластины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тем больше и быстрее она изогнется 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 быстрее сработает тепловое реле.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Ток защищаемого электродвигателя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тепловом реле проходит непосредственно через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биметаллическую пластинку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прямой нагрев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или через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нагревательный элемент 6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косвенный нагрев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Величина тока срабатывания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может быть изменена путем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смены биметаллической  пластины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нагревательного  элемента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нихромовое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сопро-тивление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 на  другие,  имеющие  разную  форму  и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сечение.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Механическая прочность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характеризуется пределами прочности при растяжении, сжатии и изгибе;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Относительное удлинение перед разрывом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характеризует  хрупкость проводниковых материалов.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Механические свойства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металлических проводников в большой степени зависят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механической и термической  обработки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, от наличия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легирующих добавок.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Механические свойства проводников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786710" y="2428868"/>
          <a:ext cx="928694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Формула" r:id="rId3" imgW="406080" imgH="215640" progId="Equation.3">
                  <p:embed/>
                </p:oleObj>
              </mc:Choice>
              <mc:Fallback>
                <p:oleObj name="Формула" r:id="rId3" imgW="4060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710" y="2428868"/>
                        <a:ext cx="928694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150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Преимущества меди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малое удельное сопротивление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(из всех материалов только серебро имеет несколько меньшее удельное сопротивление, чем медь);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достаточно высокая механическая прочность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удовлетворительная в большинстве случаев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стойкость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отношению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коррозии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(медь окисляется на воздухе даже в условиях высокой влажности значительно медленнее, чем, например, железо; интенсивное окисление меди происходит только при повышенных температурах);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хорошая обрабатываемость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(медь прокатывается в листы, ленты и протягивается в проволоку, толщина которой может быть доведена до тысячных долей миллиметра);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относительная легкость пайки и сварки.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высокой проводимости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92935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Марки меди зависят от количества примесей: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содержит 99,9% меди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 примесей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М0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содержит не более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0,05% примесей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При холодной протяжке получают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твердотянутую  медь (МТ)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которая имеет: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предел прочности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растяжении 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малое относительное удлинение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 разрывом;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высокую твердость и упругость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изгибе.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Путем отжига получают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мягкую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отжженную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медь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(ММ),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имеющая: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малую твердость и небольшую прочность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большое удлинение перед разрывом;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высокую проводимость.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Марки меди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85791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отдельных случаях помимо чистой меди в качестве проводникового материала применяются ее сплавы с оловом, кремнием, фосфором, бериллием, хромом, магнием, кадмием.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Такие сплавы, носящие название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бронз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при правильно подобранном составе имеют значительно более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высокие механические свойства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чем чистая медь: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бронз может быть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800-1200 МПа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более.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Бронзы широко применяют для изготовления токопроводящих пружин и т. п.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Кадмиевую бронзу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применяют для контактных проводов и коллекторных пластин особо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ответственного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назначения.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Сплавы меди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71604" y="3786190"/>
          <a:ext cx="642942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Формула" r:id="rId3" imgW="279360" imgH="304560" progId="Equation.3">
                  <p:embed/>
                </p:oleObj>
              </mc:Choice>
              <mc:Fallback>
                <p:oleObj name="Формула" r:id="rId3" imgW="27936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786190"/>
                        <a:ext cx="642942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28654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Еще большей механической прочностью обладает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бериллиевая бронза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1350 МПа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Сплав меди с цинком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латунь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обладает достаточно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высоким относительным удлинением перед разрывом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повышенном по сравнению с чистой медью пределе прочности при растяжении.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Латунь имеет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технологические преимущества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 медью при обработке штамповкой, глубокой вытяжкой и т. п.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Латунь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применяют в электротехнике для изготовления всевозможных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токопроводящих деталей сложной формы.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143536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Алюминий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 значению (после меди) проводниковым материалом.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важнейший представитель так называемых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легких металлов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(т.е. металлов с плотностью менее 5 Мг/ м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плотность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литого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алюминия около 2,6 мг/ м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плотность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прокатанного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алюминия - 2,7 мг/ м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Таким образом, алюминий приблизительно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3,5 раза легче меди. 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Температурный коэффициент расширения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удельная теплоемкость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теплота плавления алюминия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больше, чем меди.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Алюминий и его свойства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Вследствие высоких значений удельной теплоемкости и теплоты плавления для нагрева алюминия до температуры плавления и перевода в расплавленное состояние требуется большая затрата теплоты, чем для нагрева и расплавления такого же количества меди, хотя температура плавления алюминия ниже, чем меди.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Алюминий обладает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пониженными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сравнению с медью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как механическими, так и электрическими.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одинаковых сечении и длине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электрическое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сопротивление алюминиевого провода больше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чем медного,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0,028:0,0172=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1,63 раза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Следовательно, чтобы получить алюминиевый провод такого же электрического сопротивления, как и медный, нужно взять его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сечение в 1,63 раза большим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т.е. диаметр должен быть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1,3 раза больше диаметра медного провода.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сравнить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массе два отрезка алюминиевого и медного проводов одной длины и одного и того же сопротивления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окажется, что алюминиевый провод хотя и толще медного, но легче его приблизительно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два раза.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2865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Алюминий весьма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активно окисляется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покрывается тонкой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оксидной пленкой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большим электрическим сопротивлением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 пленка предохраняет алюминий от дальнейшей коррозии, но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создает большое переходное сопротивление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местах контакта алюминиевых проводов и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делает невозможной пайку алюминия обычными методами.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пайки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алюминия применяются специальные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пасты-припои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или используются ультразвуковые паяльники.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Твердыми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проводниковыми материалами являются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металлы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их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сплавы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 жидким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проводникам  относятся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расплавленные  металлы   и   различные электролиты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большинства металлов температура плавления высока;  только ртуть,  имеющая  температуру  плавления  около  минус  39°С,   может   быть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использована в качестве жидкого металлического  проводника  при  нормальной температуре.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Другие металлы являются жидкими  проводниками  при  повышенных температурах.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9397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Классификация проводников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14366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местах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контакта алюминия и меди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гальваническая коррозия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область контакта подвергается действию влаги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возникает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местная гальваническая пара с довольно высоким значением ЭДС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причем полярность этой пары такова, что на внешней поверхности контакта ток идет от алюминия к меди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алюминиевый проводник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сильно разрушен коррозией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Поэтому места соединения медных проводников с алюминиевыми должны тщательно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защищаться от увлажнения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покрытием лаками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тому подобными способами).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21497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электротехнических целей используют алюминий, содержащий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более 0,5%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примесей, марки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А1.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Еще более чистый алюминий марки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АВ00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более 0,03%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примесей) применяют для изготовления алюминиевой фольги, электродов и корпусов оксидных конденсаторов.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Алюминий наивысшей чистоты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АВ0000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имеет содержание примесей, не превышающее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0,004%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Марки алюминия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Разные примеси в различной степени снижают удельную проводимость  алюминия: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Добавки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содержании их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0,5%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снижают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отожженного алюминия не более чем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2-3%.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Более заметное действие оказывают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примеси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Сu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том же массовом содержании снижающие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алюминия на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5-10%.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Очень сильно снижают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алюминия добавки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М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Марки алюминия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Алюминиевые сплавы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обладают повышенной механической прочностью.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Сплав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альдрей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содержащий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0,3-0,5%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0,4-0,7%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0,2-0,3%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(остальное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Сталеалюминевый провод (АС),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широко применяемый в линиях электропередачи, представляют собой сердечник, свитый  из стальных жил и обвитый снаружи алюминиевой проволокой.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проводах такого типа механическая прочность определяется главным образом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стальным сердечником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электрическая проводимость —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алюминием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Сплавы алюминия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Железо (сталь)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наиболее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дешевый и доступный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металл, обладающий к тому же  высокой  механической  прочностью,  представляет  большой  интерес  для использования в  качестве 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проводнико-вого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материала.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Чистое железо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имеет значительно более высокое по сравнению с  медью  и  алюминием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удельное сопротивление  (около 0,1  мкОм*м)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т.  е. железа с примесью углерода и других элементов,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удельное сопротивление еще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Железо и его свойства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572560" cy="5429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переменном токе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 стали  как  в 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ферромагнитном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материале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заметно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сказывается поверхностный  эффект,  поэтому  в  соответствии  с  известными законами  электротехники  активное   сопротивление   стальных   проводников переменному току выше, чем постоянному току.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Кроме  того,  при  переменном токе в стальных проводниках появляются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потери  мощности  на  гистерезис.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Железо и его свойства</a:t>
            </a:r>
            <a:endParaRPr lang="ru-RU" sz="36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Обычная  сталь обладает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малой стойкостью к  коррозии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даже  при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нормальной  температуре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особенно в условиях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повышенной влажности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она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быстро ржавеет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повышении температуры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скорость     коррозии     резко     возрастает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   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Поэтому поверхность стальных  проводов должна быть защищена  слоем  более  стойкого материала.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Обычно для этой цели применяют  покрытие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цинком.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8358278" cy="550072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Сталь используют в качестве материала  для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проводов  воздушных  линий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передаче небольших мощностей.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Сталь используется также в виде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шин,   рельсов трамваев, электрических  железных  дорог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сердечников  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сталеалюминиевых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проводов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воздушных    линий  электропередачи    применяется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особо     прочная   стальная проволока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 имеющая             =1200—1500  МПа  и  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4—5  %.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Применение стали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4500562" y="4572008"/>
          <a:ext cx="785818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Формула" r:id="rId3" imgW="279360" imgH="304560" progId="Equation.3">
                  <p:embed/>
                </p:oleObj>
              </mc:Choice>
              <mc:Fallback>
                <p:oleObj name="Формула" r:id="rId3" imgW="279360" imgH="3045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4572008"/>
                        <a:ext cx="785818" cy="714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286412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Сплавы высокого сопротивления имеют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ƿ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0,3 мкОм м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 к сплавам для электроизмерительных приборов и образцовых резисторов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стабильность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ƿ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времени;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малый температурный коэффициент удельного сопротивления;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малый коэффициент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термо-ЭДС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паре данного сплава с медью.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 к сплавам для нагревательных приборов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нагревостойкость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рабочие температуры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технологичность – возможность изготовления гибкой    проволоки.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Сплавы высокого сопротивления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Характеристики некоторых сплавов</a:t>
            </a:r>
          </a:p>
          <a:p>
            <a:pPr algn="ctr"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7858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Сплавы высокого сопротивления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571611"/>
          <a:ext cx="9144000" cy="529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4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Материал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Плотность, 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кг/м</a:t>
                      </a:r>
                      <a:r>
                        <a:rPr lang="ru-RU" sz="2400" b="1" baseline="30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Температура</a:t>
                      </a:r>
                      <a:b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плавления, °C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Удельное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сопротивление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 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мкОм·м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Константан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8900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1260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0,4-0,5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Манганин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8400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0,42-0,5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Нихром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8200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1,0-1,2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Фехраль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7300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1490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1,26-1,35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Хромаль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7100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1,45</a:t>
                      </a:r>
                    </a:p>
                  </a:txBody>
                  <a:tcPr marL="19050" marR="19050" marT="19050" marB="1905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газы и пары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том числе и пары металлов, при  низких  напряженностях электрического поля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проводниками.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Однако,  если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напряженность поля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превзойдет  некоторое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критическое  значение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обеспечивающее  начало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ударной и фотонной ионизации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газ может стать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проводником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  электронной  и ионной электропроводностью.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Сильно ионизированный газ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 равенстве  числа электронов числу положительных ионов в единице  объема  представляет  собой особую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проводящую среду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носящую название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плазмы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Состава сплава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58—60% меди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32—40% никеля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— 2% марганца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Свойства константана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плотность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8900 кг/м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температура плавления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1260 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удельное объемное сопротивление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0,45...0,52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Ом • мм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температурный  коэффициент удельного сопротивления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ТК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14 • 10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1/°С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предел прочности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        = 400…720 МПа;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термо-ЭДС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 медью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40—50 мкВ/ °С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Константан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4071934" y="5143512"/>
          <a:ext cx="571504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Формула" r:id="rId3" imgW="279360" imgH="304560" progId="Equation.3">
                  <p:embed/>
                </p:oleObj>
              </mc:Choice>
              <mc:Fallback>
                <p:oleObj name="Формула" r:id="rId3" imgW="279360" imgH="304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5143512"/>
                        <a:ext cx="571504" cy="785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Константан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получил свое название по причине того, что температурный коэффициент удельного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сопротив-ления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очень мал, т.е.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удельное электрическое сопротивление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практически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изменяется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измене-нием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температуры сплава.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Данное свойство сплава обусловило его использование для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эталонных резисторов.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Т.к. в паре с медью константан имеет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значительную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термо-эдс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это обусловливает его применение 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термопарах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(изолированная константановая проволока в паре с медной применяется для термопар).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Применение константана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сплава: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84—86% меди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2—3% никеля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12—13% марганца.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Свойства манганина: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плотность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8400 кг/м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температура плавления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960°С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удельное объемное сопротивление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0,47...0,5 Ом • мм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температурный  коэффициент удельного сопротивления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ТК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= 2…4 • 10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1/°С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предел прочности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         = 450…580 МПа;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термо-ЭДС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 медью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0,9—1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мкВ/ °С.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Для увеличения удельного электрического сопротивления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1,5—2 Ом • мм</a:t>
            </a:r>
            <a:r>
              <a:rPr lang="ru-RU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состав манганина вводят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60—67% марганца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16—30% никеля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счет уменьшения содержания меди.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Манганин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929058" y="3929066"/>
          <a:ext cx="42862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Формула" r:id="rId3" imgW="279360" imgH="304560" progId="Equation.3">
                  <p:embed/>
                </p:oleObj>
              </mc:Choice>
              <mc:Fallback>
                <p:oleObj name="Формула" r:id="rId3" imgW="27936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3929066"/>
                        <a:ext cx="42862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72206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манганина изготовляют мягкие (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ПММ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и твердые (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ПМТ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проволоки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0,02—6 мм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ленты толщиной до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0,08 мм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шириной до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270 мм.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Манганиновые изделия применяют при производстве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эталонных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резисторов высокого класса.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Для стабилизации электрических характеристик манганиновые изделия подвергают </a:t>
            </a:r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термической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обработке в вакууме при 4006 °С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последующей длительной выдержке при комнатной температуре, в результате чего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повышается однородность сплава и стабилизируются его свойства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Наибольшая допустимая рабочая температура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изделий из стабилизированных сортов манганина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200° 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из нестабилизированных —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60 - 80°С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превышении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этих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температур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манганиновых изделиях происходит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необратимое изменение свойств.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Применение манганина</a:t>
            </a:r>
            <a:endParaRPr lang="ru-RU" sz="36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нагревательных элементов применяются сплавы на основе железа: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нихромы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сплавы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 – Ni – Cr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ферронихромы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сплавы  с теми же компонентами, но с повышенным содержанием железа;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фехрали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хромали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сплавы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 – Cr – Al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тепла от нагревательного элемента пропорционально его сопротивлению: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Сплавы для нагревательных элементов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00364" y="4714884"/>
          <a:ext cx="2571768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name="Формула" r:id="rId3" imgW="685800" imgH="507960" progId="Equation.3">
                  <p:embed/>
                </p:oleObj>
              </mc:Choice>
              <mc:Fallback>
                <p:oleObj name="Формула" r:id="rId3" imgW="68580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4714884"/>
                        <a:ext cx="2571768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81328"/>
            <a:ext cx="842968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Использовать сплавы с высоким удельным сопротивлением;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Увеличить длину проволоки в нагревательном элементе без увеличения габаритов изделия (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спиралей из проволоки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Использовать проволоку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малого поперечного сечения.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9397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Инженерные решения для увеличения тепла от нагревательных элементов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928670"/>
            <a:ext cx="8572560" cy="550072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Первым сплавом, обладающим памятью формы , является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нитинол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содержащий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55%  никеля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45% титана.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был создан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1962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но его уникальное свойство (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термическая память формы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было обнаружено позже.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Деталь из сплава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«запоминает»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форму, которую она имела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нагреве до определенной температуры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и, будучи охлажденной и деформированной,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воспроизводит эту форму при нагревании до «памятной» температуры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Материалы с памятью формы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проволоку из этого сплава нагреть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темпе-ратуры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360 – 420 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изогнуть в нагретом состоянии, охладить и распрямить (расплющить, согнуть иным образом, завязать узлом), то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повторном нагреве до температуры около 340 К она самопроизвольно восстановит форму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которую имела в исходном состоянии.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Памятью формы обладают и другие сплавы: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серебро - кадмий, серебро - цинк, титан – железо, титан- никель – кобальт, медь – алюминий – никель, золото – кадмий, цирконий – рубидий, цирконий – палладий.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Применение: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космонавтика, электроника,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меди-цина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другие области.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Электрические контакты являются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самым слабым звеном электрической цепи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независимо от того из какого материала они выполнены.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соприкосновении двух металлов или сплавов возникает электрическое сопротивление,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называ-емое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переходным сопротивлением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контакта.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Переходное сопротивление лишь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частично зависит от удельной электрической проводимости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материала, из которого состоит площадь контакта.</a:t>
            </a: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Переходное сопротивление всегда больше сопротивлений контактируемых материалов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а, следовательно в месте контакта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выделяется больше тепла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протекании тока (электрические потери).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8259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Контактные материалы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64371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Причиной большего нагрева контактного соединения является невозможность выполнить контактируемые поверхности абсолютно гладкими.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Поверхность контактируемых проводников является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кажущейся площадью контакта.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действительности из-за шероховатости поверхности контактов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фактическая площадь контактирования значительно меньше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(соприкасаются друг с другом только самые большие выступы) и электрический ток протекает только через малые площадки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фактического контакта.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Размеры площадок случайны, но их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увеличить за счет усилия нажатия контактов.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Другой причиной является образование оксидных пленок на поверхности контактов, обладающих более высокими удельными сопротивлениями.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Структура твердых проводников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3" name="Picture 5" descr="C:\Users\Сергей\Documents\Слайды для презентаций\1,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858180" cy="307183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85721" y="4143380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В узлах кристаллической решетки расположены положительно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заряженные ионы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в междоузлиях 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 pitchFamily="18" charset="0"/>
              </a:rPr>
              <a:t>–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огромное количество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свободных электронов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электронный газ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).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дугостойкость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высокая твердость;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высокая удельная электропроводимость;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большой коэффициент теплопроводности;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малое переходное сопротивление контакта;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высокая химическая стойкость, особенно к окислению.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контактов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скользящие;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разрывные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i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еподвижные</a:t>
            </a:r>
            <a:r>
              <a:rPr lang="ru-RU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Требования к контактным материалам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Разрывные  контакты предназначены  для  периодического замыкания  и  размыкания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электрических цепей в течение длительного времени (в реле, пускателях, автоматических выключателях и т.п.)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процессе работы разрывных контактов возникает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искра или электрическая дуга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вызывает  их коррозию и электроэрозионный износ.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связи с этим материалы  для  разрывных  контактов  должен  иметь: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небольшое переходное электрическое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сопротив-ление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стойкость к механическому износу и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электри-ческой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эрозии.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для разрывных контактов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86478"/>
          </a:xfrm>
        </p:spPr>
        <p:txBody>
          <a:bodyPr>
            <a:noAutofit/>
          </a:bodyPr>
          <a:lstStyle/>
          <a:p>
            <a:pPr marL="0"/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Слабонагруженные  контакты  изготавливают  из  благородных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металлов: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золота, серебра, платины, палладия и их сплавов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обладают  низким  переходным    электрическим  сопротивлением  и  по-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вышенной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стойкостью против окисления.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Чистое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серебро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применяют  в  слабонагруженных  контактах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небольшой  частоте  переключений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Серебро  технологично  при  производстве  проката  и  наиболее  дешевое из  всех  благородных  металлов.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Серебряные  контакты  имеют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удельное  электрическое сопротивление  0,019–0,070¶ мкОм 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твердость 30–50 НВ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Разрывные контакты  в слаботочной технике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64360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тугоплавкие металлы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вольфрам, молибден, медь, различные сплавы: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 c Co, Ni, Cr, Mo, W, Ta,  Cu.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разрывных контактов используются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металлокерамические композиции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Ag-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CdO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Карбид вольфрама – серебро;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Медь – окись кадмия;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Серебро (медь) – графит.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Разрывные контакты в сильноточной технике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4292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 материалам  для  скользящих  контактов предъявляют  те  же  требования,  что  и  для  разрывных,  но  основное  требование 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высокое  сопротивление  свариванию.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 скользящих  контактов  применяют  композиции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порошков меди или серебра с небольшой  добавкой графита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препятствующего  свариванию  (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МГ3,  МГ5,  СГ3,  СГ5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Цифра  в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марках указывает на содержание графита в процентах.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для скользящих контактов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Серебро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нормальных условиях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=0,016 мкОм м;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Устойчиво к окислению;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Высокие механические свойства (изготовление проводников диаметром до 15 мкм).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Обмотки мощных магнитов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разделения изотопов, позволившие американцам создать в годы войны первые атомные бомбы,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были изготовлены из серебра.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эти цели было израсходовано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40 тыс. тонн серебра.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Свойства и применение других металлов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5715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Криопроводники</a:t>
            </a:r>
            <a:endParaRPr lang="ru-RU" sz="4000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14313" y="785813"/>
            <a:ext cx="8643937" cy="5857875"/>
          </a:xfrm>
        </p:spPr>
        <p:txBody>
          <a:bodyPr>
            <a:normAutofit fontScale="92500"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Криопроводниками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называются материалы , у которых 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области низких температур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удельное электрическое сопротивление уменьшается в 3 – 4  раза.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Удельное сопротивление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обычных металлов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области криогенных температур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примерно на один порядок меньше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чем при комнатной температуре.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достижения особо высоких значений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криопроводи-мости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необходима высокая чистота и минимальное число искажений кристаллической решетки металла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криопроводников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наибольшее применение находят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медь, алюминий и бериллий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Удельное сопротивление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криопроводников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изменяется постепенно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 скачкообразно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резком изменении температуры или магнитной индукции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5000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Сверхпроводники</a:t>
            </a:r>
            <a:endParaRPr lang="ru-RU" sz="4000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592931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1911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голландский ученый Г.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Каммерлинг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Оннес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обнаружил, что при охлаждении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температуры 4,2 К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сопротивление кольца из замороженной ртути внезапно исчезает.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внезапное исчезновение электрического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сопротив-ления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криогенных температурах , то есть появление бесконечной удельной проводимости, называется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сверхпроводимостью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Температура, при которой совершается переход вещества в сверхпроводящее состояние, называют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температурой сверхпроводящего перехода  -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Ткр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настоящее время известно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простых сверхпроводников (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чистых металлов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и более тысячи сложных (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сплавов и соединений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21497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прохождения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тока в металлах — как в  твердом,  так  и  в  жидком состоянии  —  обусловлен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движением  (дрейфом)  свободных  электронов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 воздействием электрического поля;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Поэтому металлы называют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проводниками  с электронной электропроводностью или проводниками первого рода.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Механизм прохождения тока в проводниках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Проводниками второго рода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или электролитами, являются растворы  (в  частности,  водные) кислот, щелочей и солей.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них характерна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ионная электропроводность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сопровождающаяся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переносом вещества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вследствие чего состав электролита  постепенно  изменяется,  а  на электродах   выделяются   продукты  электролиза. 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Ионные   кристаллы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 расплавленном состоянии также являются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проводниками второго рода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Механизм прохождения тока в проводниках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57216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длительном протекании тока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цепи, которая состоит из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различных металлических проводников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 наблюдается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проникновение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одного металла в другой.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нагревании металлов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высоких температур скорость теплового движения электронов увеличивается  и они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вылетать из металла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вследствие превышения их энергии над энергией выхода электрона (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выхода электрона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резком торможении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быстро движущегося металлического проводника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вследствие инерции происходит смещение электронного газа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направлении движения (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концах проводника появляется разность потенциалов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78581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Факторы, доказывающие идеальность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электронного газа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2074</TotalTime>
  <Words>4300</Words>
  <Application>Microsoft Office PowerPoint</Application>
  <PresentationFormat>Экран (4:3)</PresentationFormat>
  <Paragraphs>441</Paragraphs>
  <Slides>67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77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Формула</vt:lpstr>
      <vt:lpstr>Проводниковые материалы</vt:lpstr>
      <vt:lpstr>Классификация проводниковых материалов</vt:lpstr>
      <vt:lpstr>Презентация PowerPoint</vt:lpstr>
      <vt:lpstr>Классификация проводников</vt:lpstr>
      <vt:lpstr>Презентация PowerPoint</vt:lpstr>
      <vt:lpstr>Структура твердых проводников</vt:lpstr>
      <vt:lpstr>Механизм прохождения тока в проводниках</vt:lpstr>
      <vt:lpstr>Механизм прохождения тока в проводниках</vt:lpstr>
      <vt:lpstr>Факторы, доказывающие идеальность  электронного газа </vt:lpstr>
      <vt:lpstr>Свойства проводниковых материалов</vt:lpstr>
      <vt:lpstr>Электропроводность проводников</vt:lpstr>
      <vt:lpstr>Презентация PowerPoint</vt:lpstr>
      <vt:lpstr>Факторы, влияющие на электропроводность проводников </vt:lpstr>
      <vt:lpstr>Презентация PowerPoint</vt:lpstr>
      <vt:lpstr>Презентация PowerPoint</vt:lpstr>
      <vt:lpstr>Презентация PowerPoint</vt:lpstr>
      <vt:lpstr>Презентация PowerPoint</vt:lpstr>
      <vt:lpstr>Температурный коэффициент удельного сопротивления металлов</vt:lpstr>
      <vt:lpstr>Теплопроводность проводников</vt:lpstr>
      <vt:lpstr>Термоэлектродвижущая сила</vt:lpstr>
      <vt:lpstr>Презентация PowerPoint</vt:lpstr>
      <vt:lpstr> Данное свойство проводников используется в термопарах:</vt:lpstr>
      <vt:lpstr>Сплавы для термопар</vt:lpstr>
      <vt:lpstr>Область применения различных термопар</vt:lpstr>
      <vt:lpstr>Температурный  коэффициент линейного расширения проводников</vt:lpstr>
      <vt:lpstr>Тепловые реле</vt:lpstr>
      <vt:lpstr>Устройство теплового реле</vt:lpstr>
      <vt:lpstr>Презентация PowerPoint</vt:lpstr>
      <vt:lpstr>Принцип работы теплового реле</vt:lpstr>
      <vt:lpstr>Презентация PowerPoint</vt:lpstr>
      <vt:lpstr>Механические свойства проводников</vt:lpstr>
      <vt:lpstr>Материалы высокой проводимости</vt:lpstr>
      <vt:lpstr>Марки меди</vt:lpstr>
      <vt:lpstr>Сплавы меди</vt:lpstr>
      <vt:lpstr>Презентация PowerPoint</vt:lpstr>
      <vt:lpstr>Алюминий и его свойства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Марки алюминия</vt:lpstr>
      <vt:lpstr>Марки алюминия</vt:lpstr>
      <vt:lpstr>Сплавы алюминия</vt:lpstr>
      <vt:lpstr>Железо и его свойства</vt:lpstr>
      <vt:lpstr>Железо и его свойства</vt:lpstr>
      <vt:lpstr>Презентация PowerPoint</vt:lpstr>
      <vt:lpstr>Применение стали</vt:lpstr>
      <vt:lpstr>Сплавы высокого сопротивления</vt:lpstr>
      <vt:lpstr>Сплавы высокого сопротивления</vt:lpstr>
      <vt:lpstr>Константан</vt:lpstr>
      <vt:lpstr>Применение константана</vt:lpstr>
      <vt:lpstr>Манганин</vt:lpstr>
      <vt:lpstr>Применение манганина</vt:lpstr>
      <vt:lpstr>Сплавы для нагревательных элементов</vt:lpstr>
      <vt:lpstr>Инженерные решения для увеличения тепла от нагревательных элементов</vt:lpstr>
      <vt:lpstr>Материалы с памятью формы</vt:lpstr>
      <vt:lpstr>Презентация PowerPoint</vt:lpstr>
      <vt:lpstr>Контактные материалы</vt:lpstr>
      <vt:lpstr>Презентация PowerPoint</vt:lpstr>
      <vt:lpstr>Требования к контактным материалам</vt:lpstr>
      <vt:lpstr>Материалы для разрывных контактов</vt:lpstr>
      <vt:lpstr>Разрывные контакты  в слаботочной технике</vt:lpstr>
      <vt:lpstr>Разрывные контакты в сильноточной технике</vt:lpstr>
      <vt:lpstr>Материалы для скользящих контактов</vt:lpstr>
      <vt:lpstr>Свойства и применение других металлов</vt:lpstr>
      <vt:lpstr>Криопроводники</vt:lpstr>
      <vt:lpstr>Сверхпроводники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социальный педагог</cp:lastModifiedBy>
  <cp:revision>135</cp:revision>
  <dcterms:created xsi:type="dcterms:W3CDTF">2011-02-18T06:49:15Z</dcterms:created>
  <dcterms:modified xsi:type="dcterms:W3CDTF">2020-04-07T09:26:06Z</dcterms:modified>
</cp:coreProperties>
</file>